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317" r:id="rId13"/>
    <p:sldId id="268" r:id="rId14"/>
    <p:sldId id="267" r:id="rId15"/>
    <p:sldId id="270" r:id="rId16"/>
    <p:sldId id="314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80" r:id="rId27"/>
    <p:sldId id="281" r:id="rId28"/>
    <p:sldId id="282" r:id="rId29"/>
    <p:sldId id="283" r:id="rId30"/>
    <p:sldId id="284" r:id="rId31"/>
    <p:sldId id="289" r:id="rId32"/>
    <p:sldId id="285" r:id="rId33"/>
    <p:sldId id="290" r:id="rId34"/>
    <p:sldId id="287" r:id="rId35"/>
    <p:sldId id="288" r:id="rId36"/>
    <p:sldId id="292" r:id="rId37"/>
    <p:sldId id="315" r:id="rId38"/>
    <p:sldId id="293" r:id="rId39"/>
    <p:sldId id="291" r:id="rId40"/>
    <p:sldId id="286" r:id="rId41"/>
    <p:sldId id="294" r:id="rId42"/>
    <p:sldId id="295" r:id="rId43"/>
    <p:sldId id="296" r:id="rId44"/>
    <p:sldId id="297" r:id="rId45"/>
    <p:sldId id="299" r:id="rId46"/>
    <p:sldId id="316" r:id="rId47"/>
    <p:sldId id="300" r:id="rId48"/>
    <p:sldId id="298" r:id="rId49"/>
    <p:sldId id="304" r:id="rId50"/>
    <p:sldId id="305" r:id="rId51"/>
    <p:sldId id="309" r:id="rId52"/>
    <p:sldId id="310" r:id="rId53"/>
    <p:sldId id="311" r:id="rId54"/>
    <p:sldId id="306" r:id="rId55"/>
    <p:sldId id="308" r:id="rId56"/>
    <p:sldId id="313" r:id="rId57"/>
    <p:sldId id="312" r:id="rId58"/>
    <p:sldId id="307" r:id="rId59"/>
    <p:sldId id="301" r:id="rId60"/>
    <p:sldId id="302" r:id="rId61"/>
    <p:sldId id="303" r:id="rId62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317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315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16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CC"/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4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20650" y="882650"/>
            <a:ext cx="7732713" cy="435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9003" y="5513958"/>
            <a:ext cx="5995172" cy="52243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0" dirty="0"/>
              <a:t>– how you can improve slow deployments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microsoft.com/office/2007/relationships/hdphoto" Target="../media/hdphoto6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67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microsoft.com/office/2007/relationships/hdphoto" Target="../media/hdphoto8.wdp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0.28472 L 2.70833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4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0.34607 L -2.5E-6 -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65 0.08681 L 2.91667E-6 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-0.32013 L 1.25767E-1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1 -0.38866 L -1.66667E-6 2.22222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-0.00718 L 1.04167E-6 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 l="-2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8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50" grpId="0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2" y="5034521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5122870" y="4095159"/>
            <a:ext cx="446657" cy="78647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6994566" y="4095159"/>
            <a:ext cx="647852" cy="93936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9B596C-E842-451E-832D-EF5F18A7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3" y="3292833"/>
            <a:ext cx="1300163" cy="160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50A5-BD5B-4BB0-BB81-BC3C2FABE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65" y="4870594"/>
            <a:ext cx="920944" cy="14722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467318D-143E-4272-8503-C716A0057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" y="2590477"/>
            <a:ext cx="2497195" cy="24971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6B701-7CFA-43D1-838A-98B8DC12532E}"/>
              </a:ext>
            </a:extLst>
          </p:cNvPr>
          <p:cNvCxnSpPr>
            <a:cxnSpLocks/>
          </p:cNvCxnSpPr>
          <p:nvPr/>
        </p:nvCxnSpPr>
        <p:spPr>
          <a:xfrm flipH="1">
            <a:off x="2131751" y="3497886"/>
            <a:ext cx="2882586" cy="34118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A0A13-E576-4B8A-BD85-3096417A52B3}"/>
              </a:ext>
            </a:extLst>
          </p:cNvPr>
          <p:cNvCxnSpPr>
            <a:cxnSpLocks/>
          </p:cNvCxnSpPr>
          <p:nvPr/>
        </p:nvCxnSpPr>
        <p:spPr>
          <a:xfrm flipH="1">
            <a:off x="2806971" y="3839074"/>
            <a:ext cx="2278752" cy="1536836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0A7E5B-ED55-4B03-A314-636DBF9F0E8E}"/>
              </a:ext>
            </a:extLst>
          </p:cNvPr>
          <p:cNvCxnSpPr>
            <a:cxnSpLocks/>
          </p:cNvCxnSpPr>
          <p:nvPr/>
        </p:nvCxnSpPr>
        <p:spPr>
          <a:xfrm>
            <a:off x="7555697" y="3668480"/>
            <a:ext cx="2164566" cy="23785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224B-B4DC-4998-B1C9-07E95C50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" y="540405"/>
            <a:ext cx="6832951" cy="33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0794C-7307-4364-B38E-330134C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10" y="528530"/>
            <a:ext cx="6807550" cy="452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D190-2749-46E2-9F30-82ACF35C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2" y="3963232"/>
            <a:ext cx="5664491" cy="109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816A0-04F4-4F0C-A9F7-ECC568DD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925" y="3963231"/>
            <a:ext cx="6807550" cy="222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8ABB-3CF6-4B94-87EE-0A1D022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4" y="5108661"/>
            <a:ext cx="4527783" cy="1085906"/>
          </a:xfrm>
          <a:prstGeom prst="rect">
            <a:avLst/>
          </a:prstGeom>
        </p:spPr>
      </p:pic>
      <p:pic>
        <p:nvPicPr>
          <p:cNvPr id="8" name="Picture 7" descr="A picture containing clothing&#10;&#10;Description automatically generated">
            <a:extLst>
              <a:ext uri="{FF2B5EF4-FFF2-40B4-BE49-F238E27FC236}">
                <a16:creationId xmlns:a16="http://schemas.microsoft.com/office/drawing/2014/main" id="{8DC6E455-7985-4900-83FC-4A6FC9068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/>
          <a:stretch/>
        </p:blipFill>
        <p:spPr>
          <a:xfrm>
            <a:off x="961223" y="4789101"/>
            <a:ext cx="3366158" cy="24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29E9D-70CA-4426-AE93-7240B0116C2C}"/>
              </a:ext>
            </a:extLst>
          </p:cNvPr>
          <p:cNvGrpSpPr/>
          <p:nvPr/>
        </p:nvGrpSpPr>
        <p:grpSpPr>
          <a:xfrm>
            <a:off x="1467373" y="1068637"/>
            <a:ext cx="9755684" cy="5789364"/>
            <a:chOff x="1467373" y="1068637"/>
            <a:chExt cx="9755684" cy="578936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311AC1E-11BF-4D3C-A11C-EB56F30CC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36785"/>
            <a:stretch/>
          </p:blipFill>
          <p:spPr>
            <a:xfrm>
              <a:off x="1467373" y="1068637"/>
              <a:ext cx="9755684" cy="5789364"/>
            </a:xfrm>
            <a:prstGeom prst="rect">
              <a:avLst/>
            </a:prstGeom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58E6539C-C690-4B7F-98F1-003593E13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5" t="30844" r="15166" b="31794"/>
            <a:stretch/>
          </p:blipFill>
          <p:spPr bwMode="auto">
            <a:xfrm>
              <a:off x="4134997" y="2342592"/>
              <a:ext cx="3922006" cy="1053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5BD46E-5417-4CF6-89C4-1655F6AC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12844"/>
            <a:ext cx="9128167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concurrency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20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hold-for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final-stats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console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passfail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avg-rt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&gt;50ms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p99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&gt;120ms for 5s,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fail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testGetLegacyPerson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&gt;50%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compile-target-java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11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70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C44A9-6F48-4CBD-8A5F-FE172F7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77"/>
            <a:ext cx="12192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4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oresztesz_Margaritisz@epam.com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A6422885-CC1B-4039-964A-8E4EA805ADD4}"/>
              </a:ext>
            </a:extLst>
          </p:cNvPr>
          <p:cNvSpPr/>
          <p:nvPr/>
        </p:nvSpPr>
        <p:spPr>
          <a:xfrm>
            <a:off x="2659856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</TotalTime>
  <Words>615</Words>
  <Application>Microsoft Office PowerPoint</Application>
  <PresentationFormat>Widescreen</PresentationFormat>
  <Paragraphs>198</Paragraphs>
  <Slides>61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PowerPoint Presentation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171</cp:revision>
  <cp:lastPrinted>2019-09-17T10:03:27Z</cp:lastPrinted>
  <dcterms:created xsi:type="dcterms:W3CDTF">2019-08-28T12:37:08Z</dcterms:created>
  <dcterms:modified xsi:type="dcterms:W3CDTF">2019-09-23T11:39:24Z</dcterms:modified>
</cp:coreProperties>
</file>